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30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tofugu.com/japan/chindogu-japanese-inventions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indogu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Chindogu</a:t>
            </a:r>
          </a:p>
        </p:txBody>
      </p:sp>
      <p:sp>
        <p:nvSpPr>
          <p:cNvPr id="152" name="Author and D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Dummeste og grimmeste app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Dummeste og grimmeste app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https://www.tofugu.com/japan/chindogu-japanese-inventions/">
            <a:hlinkClick r:id="rId2"/>
          </p:cNvPr>
          <p:cNvSpPr txBox="1"/>
          <p:nvPr/>
        </p:nvSpPr>
        <p:spPr>
          <a:xfrm>
            <a:off x="2099493" y="2142315"/>
            <a:ext cx="2018501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>
                <a:hlinkClick r:id="rId2"/>
              </a:rPr>
              <a:t>https://www.tofugu.com/japan/chindogu-japanese-inventions/</a:t>
            </a:r>
            <a:r>
              <a:rPr lang="da-DK" dirty="0"/>
              <a:t> </a:t>
            </a:r>
            <a:endParaRPr dirty="0"/>
          </a:p>
        </p:txBody>
      </p:sp>
      <p:pic>
        <p:nvPicPr>
          <p:cNvPr id="3" name="Picture 2" descr="A qr code with circles and dots&#10;&#10;Description automatically generated">
            <a:extLst>
              <a:ext uri="{FF2B5EF4-FFF2-40B4-BE49-F238E27FC236}">
                <a16:creationId xmlns:a16="http://schemas.microsoft.com/office/drawing/2014/main" id="{4969A46A-AB01-EA04-B40A-D290E01D9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440" y="3914042"/>
            <a:ext cx="7850066" cy="78500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Hvad skal i lave ida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Hvad skal i lave idag?</a:t>
            </a:r>
          </a:p>
        </p:txBody>
      </p:sp>
      <p:sp>
        <p:nvSpPr>
          <p:cNvPr id="19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8" name="I skal lave en app der følger de 10 designpunkter af Chindog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skal lave en app der følger de 10 designpunkter af Chindogu</a:t>
            </a:r>
          </a:p>
          <a:p>
            <a:pPr lvl="1"/>
            <a:r>
              <a:t>Appen skal være skør/dum/fjollet/grim</a:t>
            </a:r>
          </a:p>
          <a:p>
            <a:pPr lvl="1">
              <a:defRPr b="1"/>
            </a:pPr>
            <a:r>
              <a:t>Men den skal have god UI!!!</a:t>
            </a:r>
          </a:p>
          <a:p>
            <a:r>
              <a:t>I skal også lave en præsentation på 5 minutter der viser jeres app og hvad den kan. I må gerne i præsentationen tilføje billeder fra ide generering, sketches, prototyper og andet der er relevant</a:t>
            </a:r>
          </a:p>
          <a:p>
            <a:r>
              <a:t>Læg gerne appen på Github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"/>
          <p:cNvSpPr txBox="1"/>
          <p:nvPr/>
        </p:nvSpPr>
        <p:spPr>
          <a:xfrm>
            <a:off x="18078643" y="9122899"/>
            <a:ext cx="700126" cy="49225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" y="0"/>
            <a:ext cx="24379987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Plan</a:t>
            </a:r>
          </a:p>
        </p:txBody>
      </p:sp>
      <p:sp>
        <p:nvSpPr>
          <p:cNvPr id="2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Introduktion af workshop og Chindogu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Introduktion af workshop og Chindogu</a:t>
            </a:r>
          </a:p>
          <a:p>
            <a:r>
              <a:t>Start af jeres udviklingsprocess</a:t>
            </a:r>
          </a:p>
          <a:p>
            <a:r>
              <a:t>15:00 - Presentations start</a:t>
            </a:r>
          </a:p>
          <a:p>
            <a:pPr lvl="1"/>
            <a:r>
              <a:t>Luca Fusco (Værkstedsansvarlig I Maker Lab) will be the judge</a:t>
            </a:r>
          </a:p>
          <a:p>
            <a:r>
              <a:t>15:45 - Kåring af vinder 🥇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399" y="2956473"/>
            <a:ext cx="4008076" cy="4008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72" y="3312616"/>
            <a:ext cx="10645656" cy="7090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hindog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Chindogu</a:t>
            </a:r>
          </a:p>
        </p:txBody>
      </p:sp>
      <p:sp>
        <p:nvSpPr>
          <p:cNvPr id="156" name="Chindogu are inventions that defy concise explanation. They aren't useful. But they aren't completely useless either. Their creator, Kenji Kawakami, describes them as “un-useless.&quot;…"/>
          <p:cNvSpPr txBox="1">
            <a:spLocks noGrp="1"/>
          </p:cNvSpPr>
          <p:nvPr>
            <p:ph type="body" idx="1"/>
          </p:nvPr>
        </p:nvSpPr>
        <p:spPr>
          <a:xfrm>
            <a:off x="1270000" y="2806006"/>
            <a:ext cx="21844000" cy="9893994"/>
          </a:xfrm>
          <a:prstGeom prst="rect">
            <a:avLst/>
          </a:prstGeom>
        </p:spPr>
        <p:txBody>
          <a:bodyPr/>
          <a:lstStyle/>
          <a:p>
            <a:pPr marL="0" indent="0" defTabSz="1731263">
              <a:spcBef>
                <a:spcPts val="1700"/>
              </a:spcBef>
              <a:buClrTx/>
              <a:buSzTx/>
              <a:buNone/>
              <a:defRPr sz="3407"/>
            </a:pPr>
            <a:r>
              <a:t>Chindogu are inventions that defy concise explanation. They aren't useful. But they aren't completely useless either. Their creator, Kenji Kawakami, describes them as “un-useless."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endParaRPr/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Chindogu must be (almost) completely useless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Chindogu must exist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Chindogu represent freedom of thought and action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Chindogu's uselessness must be understood by all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Chindogu are not for sale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Humor must not be the sole reason for making chindogu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Chindogu are not propaganda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Chindogu are never taboo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Chindogu cannot be patented</a:t>
            </a:r>
          </a:p>
          <a:p>
            <a:pPr marL="396747" indent="-396747" defTabSz="1731263">
              <a:spcBef>
                <a:spcPts val="1700"/>
              </a:spcBef>
              <a:defRPr sz="3407"/>
            </a:pPr>
            <a:r>
              <a:t>Chindogu are without prejudice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287" y="5754885"/>
            <a:ext cx="7861292" cy="5883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3" y="611196"/>
            <a:ext cx="13288362" cy="8796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3" y="611196"/>
            <a:ext cx="13288362" cy="879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722" y="1538643"/>
            <a:ext cx="10643756" cy="10143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3" y="611196"/>
            <a:ext cx="13288362" cy="879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722" y="1538643"/>
            <a:ext cx="10643756" cy="1014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2" y="4598304"/>
            <a:ext cx="11068098" cy="8284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3" y="611196"/>
            <a:ext cx="13288362" cy="879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722" y="1538643"/>
            <a:ext cx="10643756" cy="1014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2" y="4598304"/>
            <a:ext cx="11068098" cy="8284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093" y="2184746"/>
            <a:ext cx="12700001" cy="845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3" y="611196"/>
            <a:ext cx="13288362" cy="879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722" y="1538643"/>
            <a:ext cx="10643756" cy="1014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2" y="4598304"/>
            <a:ext cx="11068098" cy="8284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093" y="2184746"/>
            <a:ext cx="12700001" cy="845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507" y="3998659"/>
            <a:ext cx="13800404" cy="94834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3" y="611196"/>
            <a:ext cx="13288362" cy="879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722" y="1538643"/>
            <a:ext cx="10643756" cy="1014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2" y="4598304"/>
            <a:ext cx="11068098" cy="8284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093" y="2184746"/>
            <a:ext cx="12700001" cy="845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507" y="3998659"/>
            <a:ext cx="13800404" cy="9483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316" y="670433"/>
            <a:ext cx="8452450" cy="12375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63" y="611196"/>
            <a:ext cx="13288362" cy="8796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722" y="1538643"/>
            <a:ext cx="10643756" cy="10143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2" y="4598304"/>
            <a:ext cx="11068098" cy="8284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093" y="2184746"/>
            <a:ext cx="12700001" cy="845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5507" y="3998659"/>
            <a:ext cx="13800404" cy="9483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316" y="670433"/>
            <a:ext cx="8452450" cy="12375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3374" y="487693"/>
            <a:ext cx="19217252" cy="12740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214</Words>
  <Application>Microsoft Office PowerPoint</Application>
  <PresentationFormat>Custom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Graphik</vt:lpstr>
      <vt:lpstr>Graphik Medium</vt:lpstr>
      <vt:lpstr>Graphik Semibold</vt:lpstr>
      <vt:lpstr>Helvetica Neue</vt:lpstr>
      <vt:lpstr>31_ColorGradientLight</vt:lpstr>
      <vt:lpstr>Chindogu</vt:lpstr>
      <vt:lpstr>Chindogu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Hvad skal i lave idag?</vt:lpstr>
      <vt:lpstr>PowerPoint Presentation</vt:lpstr>
      <vt:lpstr>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Chindogu</dc:title>
  <cp:lastModifiedBy>Brian Christopher Everitt</cp:lastModifiedBy>
  <cp:revision>1</cp:revision>
  <dcterms:modified xsi:type="dcterms:W3CDTF">2024-04-18T09:24:51Z</dcterms:modified>
</cp:coreProperties>
</file>